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BA3687-F947-466D-80A1-B5C91BAC98A6}" v="4" dt="2026-09-01T08:23:16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12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aack Heiko" userId="cf7a46fc-e90e-4b09-815f-a30946363a08" providerId="ADAL" clId="{2F495F95-7174-4D00-8B0A-31C449D11D2F}"/>
    <pc:docChg chg="modSld">
      <pc:chgData name="Knaack Heiko" userId="cf7a46fc-e90e-4b09-815f-a30946363a08" providerId="ADAL" clId="{2F495F95-7174-4D00-8B0A-31C449D11D2F}" dt="2026-09-01T08:23:16.423" v="2" actId="571"/>
      <pc:docMkLst>
        <pc:docMk/>
      </pc:docMkLst>
      <pc:sldChg chg="addSp modSp">
        <pc:chgData name="Knaack Heiko" userId="cf7a46fc-e90e-4b09-815f-a30946363a08" providerId="ADAL" clId="{2F495F95-7174-4D00-8B0A-31C449D11D2F}" dt="2026-09-01T08:23:16.423" v="2" actId="571"/>
        <pc:sldMkLst>
          <pc:docMk/>
          <pc:sldMk cId="149675222" sldId="256"/>
        </pc:sldMkLst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7" creationId="{08B04666-3DF9-EE31-5171-BD1A28D7E17C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11" creationId="{86222308-ACAA-EA23-AB7A-9FA3E3A08E0B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12" creationId="{CA53B648-E876-68AA-7E27-7753A1EEF595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13" creationId="{B5B42841-416E-3AFD-B212-CD4ED4641993}"/>
          </ac:spMkLst>
        </pc:spChg>
        <pc:spChg chg="mod">
          <ac:chgData name="Knaack Heiko" userId="cf7a46fc-e90e-4b09-815f-a30946363a08" providerId="ADAL" clId="{2F495F95-7174-4D00-8B0A-31C449D11D2F}" dt="2026-09-01T08:13:50.005" v="1" actId="571"/>
          <ac:spMkLst>
            <pc:docMk/>
            <pc:sldMk cId="149675222" sldId="256"/>
            <ac:spMk id="15" creationId="{7719AD87-DEE6-E2E3-4A27-491399FD2B93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16" creationId="{715C6228-7AD4-4F77-1F2A-EB29FC50CA0F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18" creationId="{E65AD209-182E-E5A7-1624-BD36C1B24E96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20" creationId="{41D05925-0009-3170-D272-B7C89F4B65B2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29" creationId="{DB4ABA05-EA64-CEFE-7414-CA3412B36790}"/>
          </ac:spMkLst>
        </pc:spChg>
        <pc:spChg chg="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32" creationId="{24B20D51-49FC-4A11-B465-ED119263C8E6}"/>
          </ac:spMkLst>
        </pc:spChg>
        <pc:spChg chg="add mod">
          <ac:chgData name="Knaack Heiko" userId="cf7a46fc-e90e-4b09-815f-a30946363a08" providerId="ADAL" clId="{2F495F95-7174-4D00-8B0A-31C449D11D2F}" dt="2026-09-01T08:23:16.423" v="2" actId="571"/>
          <ac:spMkLst>
            <pc:docMk/>
            <pc:sldMk cId="149675222" sldId="256"/>
            <ac:spMk id="34" creationId="{31D494B6-B116-C5D1-DC98-56EFFD5068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C2E26-7B2F-BC02-A1BE-5F59CEF2A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551E7F-D1BB-98C8-9FC2-673FF5E85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137D2D-E2AA-00D2-2EA3-25C6C0B4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60D0E7-48F5-3619-FB9E-09578CD2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A53068-F1ED-4A54-696B-C04C9E6EF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26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E73DE6-97AF-EA9C-74B8-EA6B863C3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31929A4-3E2A-B105-E1BA-316BADBEB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BC223A-2A67-7298-756D-8ABAD004B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92E017-D079-41F7-953A-0FB792F5F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D218A5-7EFA-0129-3BEA-908756C02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61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A70A4FC-6ACF-1BF8-15FD-0B5947019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898493-572C-C795-9F3E-7DE76B80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A0FF0C-949B-51B0-B65D-B8023D62D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355439-DFA2-CE2B-DEAF-83C19C960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B2D35D-4EE6-ADF5-A469-63A54709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76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CDF58A-02B2-B710-C7D3-6A9F40D1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08070F-7537-DE8F-B32D-CE1F7B758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F2D509-D78D-CA69-D61E-B3AD37AF6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984ED9-574C-0A71-4B16-64C78962F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5AC2CD-BC11-DC25-3542-1700B83B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543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4F71D-323D-6762-8779-C6A9E12BA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0C63C9-1463-7353-0687-E209A284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2300B-5743-F571-2FDC-0C0D10B99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9FC869-5CCE-F39C-E54D-E5D2975A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29BA42-CC7B-0DF9-6017-ACAA6D29E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94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51ACB-262D-B141-DCE2-D6D1C8E7C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1BCF5D-D5D3-92E2-9E6B-90507F570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4E8B8A6-0429-246A-8E56-A352CFE30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CE2E7E-EB0B-FA22-6595-17CCDEB5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9E6EA1-643E-291D-1406-44BB99E7E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08A4B3-F85F-0BAF-828F-EE1B5059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57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199FA-342B-0ED0-B62D-AD99D83CD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802702-518D-4EFC-65A3-C5AB72D4D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CECE04C-AC43-C015-BF46-9B9B086D8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DA6DB43-169D-B41A-B569-43B048B21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617E70-D576-542E-3CA2-4CBD6178C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3AAF272-0C0C-B765-21FE-08C591296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F38D91-0DD7-45CB-A2BD-10594A91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1A098D4-8D44-4B5D-C5BE-06AA5546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39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B6737-204C-ADFB-292A-C95AA0AA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9F8935-F5CF-4974-8212-80F868D3F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FB12363-9BEF-3468-DFDD-DBFE4DBE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9C70558-A220-FC1C-58C8-D9ADC9EB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94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A48DDE-1573-97DF-A383-7606EFCC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1EA554-BD29-A5F5-CCE0-E5E9B6641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42A787-6023-A782-534E-B7CD288B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923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D54F3-256C-A13A-2BDC-789F292DE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571FE3-6FAF-CD2E-D43D-026E8EAD1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61914D-F9F0-A2CC-A735-4A5A878A0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13D26DA-7BB7-7D02-DCB5-B607676EE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01F63E-9D47-FAF1-8DA8-F5BBFFB5C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FE7F53-6815-EB52-B6BF-2C84C934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95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8A9A1-5E85-FA30-0317-2289A2E29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66199E-1CB4-DF1B-4955-09B9031EA0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497D55-D5FF-22FE-0211-13486717C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7D021E-15CF-9828-290D-BAD11014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033573-2061-541A-1392-8CC4FA779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169F8D-CEA7-7BE7-CB3F-5C2028D6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988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8E63246-9998-E130-9D9C-887509201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7A3D9E-B224-ACD6-782F-BD45ADCE7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67DBAD-D299-692E-6CF4-2DC8BEEE3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BF2C0-20B1-4D05-BBD9-FCAC1D1F170E}" type="datetimeFigureOut">
              <a:rPr lang="de-DE" smtClean="0"/>
              <a:t>01.09.2026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2E640E-0334-8DBE-8F3C-23685516A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D4DC8A-D2DE-5067-6F2D-E8FF1754D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1FCD4E-DE6A-4580-A831-D54CB521F6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59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E0B637F-8D6D-1F51-5343-272B6E354242}"/>
              </a:ext>
            </a:extLst>
          </p:cNvPr>
          <p:cNvGrpSpPr/>
          <p:nvPr/>
        </p:nvGrpSpPr>
        <p:grpSpPr>
          <a:xfrm>
            <a:off x="510386" y="379740"/>
            <a:ext cx="11171228" cy="6098519"/>
            <a:chOff x="2011352" y="1448292"/>
            <a:chExt cx="8877459" cy="4846320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C28A7D7E-4AED-995E-E5C1-D03B9E824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0" t="3040" b="19099"/>
            <a:stretch>
              <a:fillRect/>
            </a:stretch>
          </p:blipFill>
          <p:spPr>
            <a:xfrm>
              <a:off x="2011353" y="1448292"/>
              <a:ext cx="8877458" cy="4846320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08B04666-3DF9-EE31-5171-BD1A28D7E17C}"/>
                </a:ext>
              </a:extLst>
            </p:cNvPr>
            <p:cNvSpPr txBox="1"/>
            <p:nvPr/>
          </p:nvSpPr>
          <p:spPr>
            <a:xfrm>
              <a:off x="8766562" y="3810492"/>
              <a:ext cx="361950" cy="56388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1</a:t>
              </a:r>
              <a:endParaRPr lang="de-DE" sz="4000" b="1" dirty="0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86222308-ACAA-EA23-AB7A-9FA3E3A08E0B}"/>
                </a:ext>
              </a:extLst>
            </p:cNvPr>
            <p:cNvSpPr txBox="1"/>
            <p:nvPr/>
          </p:nvSpPr>
          <p:spPr>
            <a:xfrm>
              <a:off x="2011352" y="1448292"/>
              <a:ext cx="2334797" cy="3595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de-DE" sz="2400" dirty="0"/>
                <a:t>P1  Parkplatz</a:t>
              </a:r>
            </a:p>
            <a:p>
              <a:r>
                <a:rPr lang="de-DE" sz="2400" dirty="0"/>
                <a:t>1    Verwaltung</a:t>
              </a:r>
            </a:p>
            <a:p>
              <a:endParaRPr lang="de-DE" sz="2400" dirty="0"/>
            </a:p>
            <a:p>
              <a:r>
                <a:rPr lang="de-DE" sz="2400" dirty="0"/>
                <a:t>P2  Parkplatz</a:t>
              </a:r>
            </a:p>
            <a:p>
              <a:r>
                <a:rPr lang="de-DE" sz="2400" dirty="0"/>
                <a:t>V    Verladung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Versand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Zelt 1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Montage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Vorrichtungsbau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Zelt 2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Außengelände 1</a:t>
              </a:r>
            </a:p>
            <a:p>
              <a:pPr marL="342900" indent="-342900">
                <a:buAutoNum type="arabicPlain" startAt="2"/>
              </a:pPr>
              <a:r>
                <a:rPr lang="de-DE" sz="2400" dirty="0"/>
                <a:t>Außengelände 2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A53B648-E876-68AA-7E27-7753A1EEF595}"/>
                </a:ext>
              </a:extLst>
            </p:cNvPr>
            <p:cNvSpPr txBox="1"/>
            <p:nvPr/>
          </p:nvSpPr>
          <p:spPr>
            <a:xfrm>
              <a:off x="5697698" y="2972294"/>
              <a:ext cx="1129495" cy="921867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2</a:t>
              </a:r>
              <a:endParaRPr lang="de-DE" sz="4000" b="1" dirty="0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B5B42841-416E-3AFD-B212-CD4ED4641993}"/>
                </a:ext>
              </a:extLst>
            </p:cNvPr>
            <p:cNvSpPr txBox="1"/>
            <p:nvPr/>
          </p:nvSpPr>
          <p:spPr>
            <a:xfrm>
              <a:off x="5609517" y="4092432"/>
              <a:ext cx="541020" cy="366303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3</a:t>
              </a:r>
              <a:endParaRPr lang="de-DE" sz="4000" b="1" dirty="0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715C6228-7AD4-4F77-1F2A-EB29FC50CA0F}"/>
                </a:ext>
              </a:extLst>
            </p:cNvPr>
            <p:cNvSpPr txBox="1"/>
            <p:nvPr/>
          </p:nvSpPr>
          <p:spPr>
            <a:xfrm>
              <a:off x="4298877" y="5359175"/>
              <a:ext cx="341376" cy="760177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5</a:t>
              </a:r>
              <a:endParaRPr lang="de-DE" sz="4000" b="1" dirty="0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2C65CF0-2FC9-B63F-7F60-1A3E4A101F56}"/>
                </a:ext>
              </a:extLst>
            </p:cNvPr>
            <p:cNvSpPr txBox="1"/>
            <p:nvPr/>
          </p:nvSpPr>
          <p:spPr>
            <a:xfrm>
              <a:off x="4952563" y="5250672"/>
              <a:ext cx="426830" cy="441960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6</a:t>
              </a:r>
              <a:endParaRPr lang="de-DE" sz="4000" b="1" dirty="0"/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65AD209-182E-E5A7-1624-BD36C1B24E96}"/>
                </a:ext>
              </a:extLst>
            </p:cNvPr>
            <p:cNvSpPr txBox="1"/>
            <p:nvPr/>
          </p:nvSpPr>
          <p:spPr>
            <a:xfrm>
              <a:off x="4009427" y="5255393"/>
              <a:ext cx="289450" cy="967740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7</a:t>
              </a:r>
              <a:endParaRPr lang="de-DE" sz="4000" b="1" dirty="0"/>
            </a:p>
          </p:txBody>
        </p:sp>
        <p:sp>
          <p:nvSpPr>
            <p:cNvPr id="20" name="L-Form 19">
              <a:extLst>
                <a:ext uri="{FF2B5EF4-FFF2-40B4-BE49-F238E27FC236}">
                  <a16:creationId xmlns:a16="http://schemas.microsoft.com/office/drawing/2014/main" id="{41D05925-0009-3170-D272-B7C89F4B65B2}"/>
                </a:ext>
              </a:extLst>
            </p:cNvPr>
            <p:cNvSpPr/>
            <p:nvPr/>
          </p:nvSpPr>
          <p:spPr>
            <a:xfrm>
              <a:off x="5379393" y="2972293"/>
              <a:ext cx="960662" cy="1120140"/>
            </a:xfrm>
            <a:prstGeom prst="corner">
              <a:avLst>
                <a:gd name="adj1" fmla="val 20652"/>
                <a:gd name="adj2" fmla="val 33079"/>
              </a:avLst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de-DE" sz="2800" b="1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8A60B45-0A55-37AB-ADB0-468A7272E732}"/>
                </a:ext>
              </a:extLst>
            </p:cNvPr>
            <p:cNvSpPr txBox="1"/>
            <p:nvPr/>
          </p:nvSpPr>
          <p:spPr>
            <a:xfrm>
              <a:off x="7191358" y="2917429"/>
              <a:ext cx="1531691" cy="682752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64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P2</a:t>
              </a:r>
              <a:endParaRPr lang="de-DE" sz="4000" b="1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3B808F36-3CAB-490E-AEFF-633A6FA4E1C9}"/>
                </a:ext>
              </a:extLst>
            </p:cNvPr>
            <p:cNvSpPr txBox="1"/>
            <p:nvPr/>
          </p:nvSpPr>
          <p:spPr>
            <a:xfrm>
              <a:off x="9253700" y="3751056"/>
              <a:ext cx="469093" cy="563880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64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P1</a:t>
              </a:r>
              <a:endParaRPr lang="de-DE" sz="4000" b="1" dirty="0"/>
            </a:p>
          </p:txBody>
        </p:sp>
        <p:sp>
          <p:nvSpPr>
            <p:cNvPr id="26" name="Pfeil: nach oben gebogen 25">
              <a:extLst>
                <a:ext uri="{FF2B5EF4-FFF2-40B4-BE49-F238E27FC236}">
                  <a16:creationId xmlns:a16="http://schemas.microsoft.com/office/drawing/2014/main" id="{F5BE23BD-00B4-0B69-AE62-C7E161CC40B1}"/>
                </a:ext>
              </a:extLst>
            </p:cNvPr>
            <p:cNvSpPr/>
            <p:nvPr/>
          </p:nvSpPr>
          <p:spPr>
            <a:xfrm rot="5400000">
              <a:off x="6704475" y="2842318"/>
              <a:ext cx="682752" cy="291014"/>
            </a:xfrm>
            <a:prstGeom prst="bentUpArrow">
              <a:avLst>
                <a:gd name="adj1" fmla="val 23313"/>
                <a:gd name="adj2" fmla="val 27788"/>
                <a:gd name="adj3" fmla="val 35301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Pfeil: nach rechts 28">
              <a:extLst>
                <a:ext uri="{FF2B5EF4-FFF2-40B4-BE49-F238E27FC236}">
                  <a16:creationId xmlns:a16="http://schemas.microsoft.com/office/drawing/2014/main" id="{DB4ABA05-EA64-CEFE-7414-CA3412B36790}"/>
                </a:ext>
              </a:extLst>
            </p:cNvPr>
            <p:cNvSpPr/>
            <p:nvPr/>
          </p:nvSpPr>
          <p:spPr>
            <a:xfrm rot="10800000">
              <a:off x="9713361" y="3949024"/>
              <a:ext cx="269240" cy="123732"/>
            </a:xfrm>
            <a:prstGeom prst="rightArrow">
              <a:avLst>
                <a:gd name="adj1" fmla="val 50000"/>
                <a:gd name="adj2" fmla="val 68475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43BBF394-1B5A-D747-9D83-401FD312764F}"/>
                </a:ext>
              </a:extLst>
            </p:cNvPr>
            <p:cNvSpPr txBox="1"/>
            <p:nvPr/>
          </p:nvSpPr>
          <p:spPr>
            <a:xfrm>
              <a:off x="5974703" y="2146997"/>
              <a:ext cx="1851282" cy="5136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dirty="0"/>
                <a:t>Zufahrt </a:t>
              </a:r>
            </a:p>
            <a:p>
              <a:pPr algn="ctr"/>
              <a:r>
                <a:rPr lang="de-DE" dirty="0"/>
                <a:t>Parken P2 + Verladen 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24B20D51-49FC-4A11-B465-ED119263C8E6}"/>
                </a:ext>
              </a:extLst>
            </p:cNvPr>
            <p:cNvSpPr txBox="1"/>
            <p:nvPr/>
          </p:nvSpPr>
          <p:spPr>
            <a:xfrm>
              <a:off x="9978231" y="3786422"/>
              <a:ext cx="910580" cy="4647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1600" dirty="0"/>
                <a:t>Zufahrt</a:t>
              </a:r>
            </a:p>
            <a:p>
              <a:pPr algn="ctr"/>
              <a:r>
                <a:rPr lang="de-DE" sz="1600" dirty="0"/>
                <a:t>Parken P1 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31D494B6-B116-C5D1-DC98-56EFFD506858}"/>
                </a:ext>
              </a:extLst>
            </p:cNvPr>
            <p:cNvSpPr txBox="1"/>
            <p:nvPr/>
          </p:nvSpPr>
          <p:spPr>
            <a:xfrm>
              <a:off x="6450082" y="4046123"/>
              <a:ext cx="623705" cy="563880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V</a:t>
              </a:r>
              <a:endParaRPr lang="de-DE" sz="4000" b="1" dirty="0"/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1574C554-0ABE-7F66-FA16-4FEF4E25D704}"/>
                </a:ext>
              </a:extLst>
            </p:cNvPr>
            <p:cNvSpPr txBox="1"/>
            <p:nvPr/>
          </p:nvSpPr>
          <p:spPr>
            <a:xfrm>
              <a:off x="4952564" y="5729900"/>
              <a:ext cx="1947780" cy="407747"/>
            </a:xfrm>
            <a:prstGeom prst="rect">
              <a:avLst/>
            </a:prstGeom>
            <a:solidFill>
              <a:schemeClr val="bg1">
                <a:lumMod val="95000"/>
                <a:alpha val="50000"/>
              </a:schemeClr>
            </a:solidFill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de-DE" sz="2800" b="1" dirty="0"/>
                <a:t>4</a:t>
              </a:r>
              <a:endParaRPr lang="de-DE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9675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Breitbild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Knaack Heiko</dc:creator>
  <cp:lastModifiedBy>Knaack Heiko</cp:lastModifiedBy>
  <cp:revision>1</cp:revision>
  <dcterms:created xsi:type="dcterms:W3CDTF">2026-09-01T07:21:03Z</dcterms:created>
  <dcterms:modified xsi:type="dcterms:W3CDTF">2026-09-01T08:24:15Z</dcterms:modified>
</cp:coreProperties>
</file>