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2BA85-7016-7D42-435C-9295FFFFB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32F2C1-565B-C64E-FF52-D7E2796B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4830D8-4DE7-219A-AB62-2F4677DD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4F2621-8E75-D096-003A-7EA30393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FA393-01AF-227A-487F-442F1B09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89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6BB5A-6AD3-82BA-F14B-E3851478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81F836-8E87-65D9-5D1A-698F509DA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5620F8-51AA-F3AF-6409-628ED80C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F2C8E-E579-BC4A-169C-ECFD2B1A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90901F-79B4-3390-671C-CF5C4D6C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0D4F89-51FD-DB7D-AEF8-168DBC935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009A25-5A6E-AA5B-5D58-84FB6D148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2CE6E-107F-A04D-5648-9D3C507D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2DB0B8-053A-31B7-5299-FB09463F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796DE-E987-A59D-4050-2003D98F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2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29B6F-E902-DFC1-6F77-9DBDE9E1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96581-9AA9-2169-736A-C2B1929A2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3FBF1-8DBC-9A89-6B3B-54708452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74E37-024E-C80E-C3A5-533FBE50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BABF8-D4C8-6F84-69CF-DC3F7F6E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14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A3129-2188-87C4-2ECA-B60E2BA2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B78AF-12B2-4AE7-1A33-AE446979A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FD473-15E1-6A68-0D06-BDE1D456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A77364-A31E-A308-03D2-E0A9E82F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F28D9E-BB05-CDA3-03F1-0FE90929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6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D5899-E475-8B4F-1A9B-527661A4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BA4596-E256-2653-2C41-117EF9E78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CD5C64-982F-2546-B394-F2C6BE326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6556E9-DC57-8076-2332-23E15BE6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AE67B0-3143-9472-8C66-EC31BE78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A8E6AD-2AFB-B6D7-604E-C6A6E189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97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F5F7E-8FDC-6B57-3D39-BA87F0DB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84F12B-DDB0-93EC-9621-DE5EBD84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87247F-318A-AFBD-D143-EACC2A656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3836AF-1B43-CA2E-C599-E5E4A6089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155767-1F9E-A0B3-2C67-6AC9D2725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2612F6-79B7-FB79-275F-64293694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6993B0-6893-6321-76E9-60006870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B53189-5E01-5F34-564C-73240BC0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9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84A89-2124-79DA-7D53-C7BB23F6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BB3964-7AD2-B7C5-8A49-0A8AAA76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FF8C8B-EAE2-95B7-C5D5-29816A96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741576-ADC4-5336-EEBE-87E2A5BC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2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734AE5-29F8-99CE-BB53-E28DA2C2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AC30B7-D16E-3AC3-B60F-D49DB3BF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7A6E28-E7B2-EB12-6A47-EDD43D12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2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E711D-51BC-959F-3B86-8C178F22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8D3479-3723-696A-5A67-7DBCDA13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1B8DBD-2A61-15C3-2D53-47E01D40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C6606C-73FD-8AD2-9A1E-E0C3517B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F60A9-B681-BE62-FA83-7D0B271A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D60CA7-A1CB-6C2C-0ECC-7498C059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05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FFC19-9F7F-70B8-1BD6-E1A1D174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C344F6-28CD-2A36-1AB2-884F7FBB0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0A8FFE-EFD4-4B8A-666A-75349CBB2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7C8F9-01C6-5D5F-2818-BAA96652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D8D720-DFC5-A825-4185-548831C1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8DBFC6-A68B-1473-3349-5B565A9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72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2E347D-C7A6-AD60-A0BD-66A21388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CC7A97-77C1-1894-7B43-E90661401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54EAB-0BB0-805F-09C5-DE198B857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E693C-6209-400B-9294-CBE3D29FE9D4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245444-93A1-661C-9E43-F6AE46EC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DD9663-C515-01EF-9B11-B59E078E3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138BD-4245-4A4A-8BC6-61F35576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53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C85BA61-C6AC-C2A3-D297-FB4764B9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6" y="1341872"/>
            <a:ext cx="9691949" cy="5516127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33538F4-3006-80F6-6630-7BA8D76238E5}"/>
              </a:ext>
            </a:extLst>
          </p:cNvPr>
          <p:cNvCxnSpPr/>
          <p:nvPr/>
        </p:nvCxnSpPr>
        <p:spPr>
          <a:xfrm>
            <a:off x="2038350" y="1038225"/>
            <a:ext cx="590550" cy="303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A139922-B9DA-CF1F-79CA-8E3FE3F634E7}"/>
              </a:ext>
            </a:extLst>
          </p:cNvPr>
          <p:cNvSpPr txBox="1"/>
          <p:nvPr/>
        </p:nvSpPr>
        <p:spPr>
          <a:xfrm>
            <a:off x="1819656" y="731520"/>
            <a:ext cx="827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Anmeldung Pforte EDC ( neues Bürogebäude ) gegenüber von Aldi - Röntgenstraße</a:t>
            </a:r>
          </a:p>
        </p:txBody>
      </p:sp>
    </p:spTree>
    <p:extLst>
      <p:ext uri="{BB962C8B-B14F-4D97-AF65-F5344CB8AC3E}">
        <p14:creationId xmlns:p14="http://schemas.microsoft.com/office/powerpoint/2010/main" val="399010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f6dbec8-95a8-4638-9f5f-bd076536645c}" enabled="1" method="Standard" siteId="{5dbf1add-202a-4b8d-815b-bf0fb024e03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>Siemens Healthineers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Weyland, Gerd</dc:creator>
  <cp:lastModifiedBy>Weyland, Gerd</cp:lastModifiedBy>
  <cp:revision>1</cp:revision>
  <dcterms:created xsi:type="dcterms:W3CDTF">2026-02-12T12:00:01Z</dcterms:created>
  <dcterms:modified xsi:type="dcterms:W3CDTF">2026-02-12T12:04:14Z</dcterms:modified>
</cp:coreProperties>
</file>