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1813" cy="7556500"/>
  <p:notesSz cx="10691813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ilian Eschenbacher | Restlos GmbH" userId="0f9cb008-c752-42d0-9254-e0703917058d" providerId="ADAL" clId="{97270386-929C-4B4E-811D-13616798BF79}"/>
    <pc:docChg chg="custSel modSld">
      <pc:chgData name="Maximilian Eschenbacher | Restlos GmbH" userId="0f9cb008-c752-42d0-9254-e0703917058d" providerId="ADAL" clId="{97270386-929C-4B4E-811D-13616798BF79}" dt="2026-02-12T09:03:02.264" v="1" actId="478"/>
      <pc:docMkLst>
        <pc:docMk/>
      </pc:docMkLst>
      <pc:sldChg chg="delSp mod">
        <pc:chgData name="Maximilian Eschenbacher | Restlos GmbH" userId="0f9cb008-c752-42d0-9254-e0703917058d" providerId="ADAL" clId="{97270386-929C-4B4E-811D-13616798BF79}" dt="2026-02-12T09:03:02.264" v="1" actId="478"/>
        <pc:sldMkLst>
          <pc:docMk/>
          <pc:sldMk cId="0" sldId="256"/>
        </pc:sldMkLst>
        <pc:spChg chg="del">
          <ac:chgData name="Maximilian Eschenbacher | Restlos GmbH" userId="0f9cb008-c752-42d0-9254-e0703917058d" providerId="ADAL" clId="{97270386-929C-4B4E-811D-13616798BF79}" dt="2026-02-12T09:02:58.776" v="0" actId="478"/>
          <ac:spMkLst>
            <pc:docMk/>
            <pc:sldMk cId="0" sldId="256"/>
            <ac:spMk id="6" creationId="{7E7C00E7-8D25-70AA-5BB8-3B1A4CFCC0A3}"/>
          </ac:spMkLst>
        </pc:spChg>
        <pc:cxnChg chg="del">
          <ac:chgData name="Maximilian Eschenbacher | Restlos GmbH" userId="0f9cb008-c752-42d0-9254-e0703917058d" providerId="ADAL" clId="{97270386-929C-4B4E-811D-13616798BF79}" dt="2026-02-12T09:03:02.264" v="1" actId="478"/>
          <ac:cxnSpMkLst>
            <pc:docMk/>
            <pc:sldMk cId="0" sldId="256"/>
            <ac:cxnSpMk id="4" creationId="{4EC548E0-8B8B-1C90-3D8E-25CA8731360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flipV="1">
            <a:off x="361949" y="990600"/>
            <a:ext cx="9982199" cy="5333999"/>
          </a:xfrm>
          <a:custGeom>
            <a:avLst/>
            <a:gdLst/>
            <a:ahLst/>
            <a:cxnLst/>
            <a:rect l="0" t="0" r="0" b="0"/>
            <a:pathLst>
              <a:path w="13309600" h="7112000">
                <a:moveTo>
                  <a:pt x="0" y="7112000"/>
                </a:moveTo>
                <a:lnTo>
                  <a:pt x="13309600" y="7112000"/>
                </a:lnTo>
                <a:lnTo>
                  <a:pt x="13309600" y="0"/>
                </a:lnTo>
                <a:lnTo>
                  <a:pt x="0" y="0"/>
                </a:lnTo>
                <a:lnTo>
                  <a:pt x="0" y="7112000"/>
                </a:lnTo>
                <a:close/>
              </a:path>
            </a:pathLst>
          </a:custGeom>
          <a:solidFill>
            <a:srgbClr val="007B8B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1" name="Freeform 101"/>
          <p:cNvSpPr/>
          <p:nvPr/>
        </p:nvSpPr>
        <p:spPr>
          <a:xfrm flipV="1">
            <a:off x="361949" y="990600"/>
            <a:ext cx="9982199" cy="5333999"/>
          </a:xfrm>
          <a:custGeom>
            <a:avLst/>
            <a:gdLst/>
            <a:ahLst/>
            <a:cxnLst/>
            <a:rect l="0" t="0" r="0" b="0"/>
            <a:pathLst>
              <a:path w="13309600" h="7112000">
                <a:moveTo>
                  <a:pt x="0" y="7112000"/>
                </a:moveTo>
                <a:lnTo>
                  <a:pt x="13309600" y="7112000"/>
                </a:lnTo>
                <a:lnTo>
                  <a:pt x="13309600" y="0"/>
                </a:lnTo>
                <a:lnTo>
                  <a:pt x="0" y="0"/>
                </a:lnTo>
                <a:lnTo>
                  <a:pt x="0" y="7112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2" name="Freeform 102"/>
          <p:cNvSpPr/>
          <p:nvPr/>
        </p:nvSpPr>
        <p:spPr>
          <a:xfrm flipV="1">
            <a:off x="4190999" y="5800725"/>
            <a:ext cx="6153149" cy="123824"/>
          </a:xfrm>
          <a:custGeom>
            <a:avLst/>
            <a:gdLst/>
            <a:ahLst/>
            <a:cxnLst/>
            <a:rect l="0" t="0" r="0" b="0"/>
            <a:pathLst>
              <a:path w="8204200" h="165100">
                <a:moveTo>
                  <a:pt x="0" y="165100"/>
                </a:moveTo>
                <a:lnTo>
                  <a:pt x="8204200" y="165100"/>
                </a:lnTo>
                <a:lnTo>
                  <a:pt x="82042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3" name="Freeform 103"/>
          <p:cNvSpPr/>
          <p:nvPr/>
        </p:nvSpPr>
        <p:spPr>
          <a:xfrm flipV="1">
            <a:off x="9496424" y="5876925"/>
            <a:ext cx="638174" cy="19049"/>
          </a:xfrm>
          <a:custGeom>
            <a:avLst/>
            <a:gdLst/>
            <a:ahLst/>
            <a:cxnLst/>
            <a:rect l="0" t="0" r="0" b="0"/>
            <a:pathLst>
              <a:path w="850900" h="25400">
                <a:moveTo>
                  <a:pt x="0" y="25400"/>
                </a:moveTo>
                <a:lnTo>
                  <a:pt x="850900" y="25400"/>
                </a:lnTo>
                <a:lnTo>
                  <a:pt x="8509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4" name="Freeform 104"/>
          <p:cNvSpPr/>
          <p:nvPr/>
        </p:nvSpPr>
        <p:spPr>
          <a:xfrm flipV="1">
            <a:off x="10115549" y="5838825"/>
            <a:ext cx="19049" cy="57149"/>
          </a:xfrm>
          <a:custGeom>
            <a:avLst/>
            <a:gdLst/>
            <a:ahLst/>
            <a:cxnLst/>
            <a:rect l="0" t="0" r="0" b="0"/>
            <a:pathLst>
              <a:path w="25400" h="76200">
                <a:moveTo>
                  <a:pt x="0" y="76200"/>
                </a:moveTo>
                <a:lnTo>
                  <a:pt x="25400" y="76200"/>
                </a:lnTo>
                <a:lnTo>
                  <a:pt x="25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5" name="Freeform 105"/>
          <p:cNvSpPr/>
          <p:nvPr/>
        </p:nvSpPr>
        <p:spPr>
          <a:xfrm flipV="1">
            <a:off x="9496424" y="5838825"/>
            <a:ext cx="19049" cy="57149"/>
          </a:xfrm>
          <a:custGeom>
            <a:avLst/>
            <a:gdLst/>
            <a:ahLst/>
            <a:cxnLst/>
            <a:rect l="0" t="0" r="0" b="0"/>
            <a:pathLst>
              <a:path w="25400" h="76200">
                <a:moveTo>
                  <a:pt x="0" y="76200"/>
                </a:moveTo>
                <a:lnTo>
                  <a:pt x="25400" y="76200"/>
                </a:lnTo>
                <a:lnTo>
                  <a:pt x="25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49" y="990600"/>
            <a:ext cx="9923114" cy="4745384"/>
          </a:xfrm>
          <a:prstGeom prst="rect">
            <a:avLst/>
          </a:prstGeom>
          <a:noFill/>
        </p:spPr>
      </p:pic>
      <p:pic>
        <p:nvPicPr>
          <p:cNvPr id="107" name="Picture 1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7" y="5372100"/>
            <a:ext cx="1000125" cy="209550"/>
          </a:xfrm>
          <a:prstGeom prst="rect">
            <a:avLst/>
          </a:prstGeom>
          <a:noFill/>
        </p:spPr>
      </p:pic>
      <p:pic>
        <p:nvPicPr>
          <p:cNvPr id="110" name="Picture 1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1012" y="5997575"/>
            <a:ext cx="34925" cy="330199"/>
          </a:xfrm>
          <a:prstGeom prst="rect">
            <a:avLst/>
          </a:prstGeom>
          <a:noFill/>
        </p:spPr>
      </p:pic>
      <p:pic>
        <p:nvPicPr>
          <p:cNvPr id="111" name="Picture 1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062" y="5997575"/>
            <a:ext cx="34925" cy="330199"/>
          </a:xfrm>
          <a:prstGeom prst="rect">
            <a:avLst/>
          </a:prstGeom>
          <a:noFill/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CC3D758-EB84-34BD-E647-8AA5F63254C4}"/>
              </a:ext>
            </a:extLst>
          </p:cNvPr>
          <p:cNvCxnSpPr/>
          <p:nvPr/>
        </p:nvCxnSpPr>
        <p:spPr>
          <a:xfrm>
            <a:off x="2964264" y="5004079"/>
            <a:ext cx="130628" cy="1668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7DD11860-D637-570D-C64E-49C60E32C306}"/>
              </a:ext>
            </a:extLst>
          </p:cNvPr>
          <p:cNvSpPr txBox="1"/>
          <p:nvPr/>
        </p:nvSpPr>
        <p:spPr>
          <a:xfrm>
            <a:off x="3094892" y="6560465"/>
            <a:ext cx="469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neues Zelt bei Fa. Hegele ( Logistikdienstleister )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EBC1073-7A29-3A5E-16D4-D05BA689D029}"/>
              </a:ext>
            </a:extLst>
          </p:cNvPr>
          <p:cNvCxnSpPr/>
          <p:nvPr/>
        </p:nvCxnSpPr>
        <p:spPr>
          <a:xfrm>
            <a:off x="3979147" y="5004079"/>
            <a:ext cx="633046" cy="1075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C502578-9BE9-EC66-60F1-40766E54D1FB}"/>
              </a:ext>
            </a:extLst>
          </p:cNvPr>
          <p:cNvSpPr txBox="1"/>
          <p:nvPr/>
        </p:nvSpPr>
        <p:spPr>
          <a:xfrm>
            <a:off x="4612193" y="5956855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Einfahrt über Hammergrabenstraße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f88433-7df6-4d09-86a3-d3181da55734">
      <Terms xmlns="http://schemas.microsoft.com/office/infopath/2007/PartnerControls"/>
    </lcf76f155ced4ddcb4097134ff3c332f>
    <TaxCatchAll xmlns="f2e2ae81-b257-4d79-90d7-bb6d9e86e1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450A315BB44D4EBA9327C467A4839A" ma:contentTypeVersion="18" ma:contentTypeDescription="Ein neues Dokument erstellen." ma:contentTypeScope="" ma:versionID="318d43b88f1303bbc71fde0e5a142e60">
  <xsd:schema xmlns:xsd="http://www.w3.org/2001/XMLSchema" xmlns:xs="http://www.w3.org/2001/XMLSchema" xmlns:p="http://schemas.microsoft.com/office/2006/metadata/properties" xmlns:ns2="79f88433-7df6-4d09-86a3-d3181da55734" xmlns:ns3="f2e2ae81-b257-4d79-90d7-bb6d9e86e1ca" targetNamespace="http://schemas.microsoft.com/office/2006/metadata/properties" ma:root="true" ma:fieldsID="246ce28482455e64218bd5e3c39ae31e" ns2:_="" ns3:_="">
    <xsd:import namespace="79f88433-7df6-4d09-86a3-d3181da55734"/>
    <xsd:import namespace="f2e2ae81-b257-4d79-90d7-bb6d9e86e1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88433-7df6-4d09-86a3-d3181da55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0c7de00-eaf1-4cc9-89f8-68893b55df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2ae81-b257-4d79-90d7-bb6d9e86e1c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653d480-6a1f-460e-8a0a-cc018590a7e4}" ma:internalName="TaxCatchAll" ma:showField="CatchAllData" ma:web="f2e2ae81-b257-4d79-90d7-bb6d9e86e1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C312D7-774C-42C0-A5F6-5710755B0FBD}">
  <ds:schemaRefs>
    <ds:schemaRef ds:uri="http://schemas.microsoft.com/office/2006/metadata/properties"/>
    <ds:schemaRef ds:uri="http://schemas.microsoft.com/office/infopath/2007/PartnerControls"/>
    <ds:schemaRef ds:uri="79f88433-7df6-4d09-86a3-d3181da55734"/>
    <ds:schemaRef ds:uri="f2e2ae81-b257-4d79-90d7-bb6d9e86e1ca"/>
  </ds:schemaRefs>
</ds:datastoreItem>
</file>

<file path=customXml/itemProps2.xml><?xml version="1.0" encoding="utf-8"?>
<ds:datastoreItem xmlns:ds="http://schemas.openxmlformats.org/officeDocument/2006/customXml" ds:itemID="{6CBA6C61-57DC-43AC-9661-44B6ED9DF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E856F7-FA81-41E7-A713-8BEA0A302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88433-7df6-4d09-86a3-d3181da55734"/>
    <ds:schemaRef ds:uri="f2e2ae81-b257-4d79-90d7-bb6d9e86e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f6dbec8-95a8-4638-9f5f-bd076536645c}" enabled="1" method="Standard" siteId="{5dbf1add-202a-4b8d-815b-bf0fb024e03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Maximilian Eschenbacher | Restlos GmbH</cp:lastModifiedBy>
  <cp:revision>2</cp:revision>
  <dcterms:modified xsi:type="dcterms:W3CDTF">2026-02-12T09:03:07Z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0x01010029450A315BB44D4EBA9327C467A4839A</vt:lpwstr>
  </property>
  <property fmtid="{D5CDD505-2E9C-101B-9397-08002B2CF9AE}" pid="3" name="MediaServiceImageTags">
    <vt:lpwstr/>
  </property>
</Properties>
</file>